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6" r:id="rId5"/>
    <p:sldId id="265" r:id="rId6"/>
    <p:sldId id="264" r:id="rId7"/>
    <p:sldId id="263" r:id="rId8"/>
    <p:sldId id="262" r:id="rId9"/>
    <p:sldId id="261" r:id="rId10"/>
    <p:sldId id="271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02507" y="1309640"/>
            <a:ext cx="6139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мы приближали как могли</a:t>
            </a:r>
            <a:endParaRPr lang="ru-RU" sz="5400" b="1" dirty="0">
              <a:ln w="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484313">
            <a:off x="535024" y="1611446"/>
            <a:ext cx="4306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580"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Я бежала к нему, в ожидании писем  с хорошими новостями, но сурова война, а материнское сердце чувствует все, связанное с ее ребенком: выбежала мать на улицу, поняв, что где-то далеко прекратилась жизнь ее сына. Как не разорвалось сердце матери, как не разорвала ее боль?  Это был последний день, когда мама встала с постели». После рассказа бабушка вытерла свои слезы и сказала: « Дорогой мой, никогда не осрами имя и фамилию своего деда! Всегда почитай ветерана и помни, что благодаря жизням миллионов людей, сейчас мы с тобой сидим в мире и над головой голубое небо».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17" y="0"/>
            <a:ext cx="4243796" cy="5205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4031" y="5205548"/>
            <a:ext cx="45699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Комитет по делам молодежи физической культуры и спорта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Алагирского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проводили конкурс на лучшую публикацию по теме «Письмо ветерану». С нашей школы участие принял ученик 7 класса Плиев Алан и занял почетное второе место.   Работу он посвятил ветеранам, благодаря которым он сейчас живет под мирным небом 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925513">
            <a:off x="6657" y="249725"/>
            <a:ext cx="3827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580"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…Как-то раз я её уловил томный взгляд куда-то вдаль. Я подошел к ней и почувствовал какую-то часть ее боли. Она начала свой рассказ: « Как-то в дверь нам постучал долгожданный почтальон.</a:t>
            </a:r>
          </a:p>
        </p:txBody>
      </p:sp>
      <p:sp>
        <p:nvSpPr>
          <p:cNvPr id="10" name="TextBox 9"/>
          <p:cNvSpPr txBox="1"/>
          <p:nvPr/>
        </p:nvSpPr>
        <p:spPr>
          <a:xfrm rot="21201645">
            <a:off x="71972" y="4429730"/>
            <a:ext cx="369678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580">
              <a:spcAft>
                <a:spcPts val="1000"/>
              </a:spcAft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После рассказа бабушки у меня на душе остался осадок. Но я на всю жизнь запомнил, ВЕТЕРАН- великий человек , а война –это великое горе, неутихающая боль, невосполнимая утрата, огромные страдания, бесконечные слезы и безмерная трагедия, которая уносит миллионы жизней. Она не пожалела ни детей, ни женщин, ни стариков…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8323" y="6488668"/>
            <a:ext cx="143894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Алан Плиев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56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2" y="5154445"/>
            <a:ext cx="9139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 мая делегация из Северной Осетии посетила город Тимашевск по проекту "Две матери-одна судьба". В ее состав вошли представители с каждого района.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Алагирский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представляли ученицы нашей школы Индира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Дзебоева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Эльвира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Цопанова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учителем русского языка и литературы Темировой С.М. Делегация поехала со своими проектами , в которых раскрывалась жизнь матерей, отправивших на войну пятерых или более сыновей. Наша школа поделилась историями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Тасо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Газдановой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Барины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Темировой.</a:t>
            </a:r>
          </a:p>
        </p:txBody>
      </p:sp>
      <p:sp>
        <p:nvSpPr>
          <p:cNvPr id="4" name="TextBox 3"/>
          <p:cNvSpPr txBox="1"/>
          <p:nvPr/>
        </p:nvSpPr>
        <p:spPr>
          <a:xfrm rot="20958961">
            <a:off x="251570" y="174046"/>
            <a:ext cx="24950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Поездка мне сильно понравилась. Мы посетили </a:t>
            </a:r>
            <a:r>
              <a:rPr lang="ru-RU" dirty="0" err="1" smtClean="0"/>
              <a:t>Тимашевский</a:t>
            </a:r>
            <a:r>
              <a:rPr lang="ru-RU" dirty="0" smtClean="0"/>
              <a:t> музей, место, где был дом Степановых, памятник </a:t>
            </a:r>
            <a:r>
              <a:rPr lang="ru-RU" dirty="0" err="1" smtClean="0"/>
              <a:t>Епистинии</a:t>
            </a:r>
            <a:r>
              <a:rPr lang="ru-RU" dirty="0" smtClean="0"/>
              <a:t> Степановой и дом, в котором жил один из ее сыновей. </a:t>
            </a:r>
          </a:p>
          <a:p>
            <a:r>
              <a:rPr lang="ru-RU" dirty="0" smtClean="0"/>
              <a:t>Во время поездки я поняла насколько схожи судьбы </a:t>
            </a:r>
            <a:r>
              <a:rPr lang="ru-RU" dirty="0" err="1" smtClean="0"/>
              <a:t>Епистинии</a:t>
            </a:r>
            <a:r>
              <a:rPr lang="ru-RU" dirty="0" smtClean="0"/>
              <a:t> Степановой и </a:t>
            </a:r>
            <a:r>
              <a:rPr lang="ru-RU" dirty="0" err="1" smtClean="0"/>
              <a:t>Тасо</a:t>
            </a:r>
            <a:r>
              <a:rPr lang="ru-RU" dirty="0" smtClean="0"/>
              <a:t> </a:t>
            </a:r>
            <a:r>
              <a:rPr lang="ru-RU" dirty="0" err="1" smtClean="0"/>
              <a:t>Газдановой</a:t>
            </a:r>
            <a:r>
              <a:rPr lang="ru-RU" dirty="0" smtClean="0"/>
              <a:t>.</a:t>
            </a:r>
          </a:p>
          <a:p>
            <a:pPr algn="r"/>
            <a:r>
              <a:rPr lang="ru-RU" dirty="0"/>
              <a:t> </a:t>
            </a:r>
            <a:r>
              <a:rPr lang="ru-RU" dirty="0" smtClean="0"/>
              <a:t>   Индира </a:t>
            </a:r>
            <a:r>
              <a:rPr lang="ru-RU" dirty="0" err="1" smtClean="0"/>
              <a:t>Дзебоева</a:t>
            </a:r>
            <a:endParaRPr lang="ru-RU" dirty="0" smtClean="0"/>
          </a:p>
          <a:p>
            <a:pPr algn="r"/>
            <a:r>
              <a:rPr lang="ru-RU" dirty="0" smtClean="0"/>
              <a:t>7 класс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28" y="2436203"/>
            <a:ext cx="2754012" cy="2384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65" y="220489"/>
            <a:ext cx="2754012" cy="2065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89" y="2776084"/>
            <a:ext cx="3118283" cy="2338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65" y="118022"/>
            <a:ext cx="193167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1" y="1423851"/>
            <a:ext cx="9144000" cy="493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marR="47625" algn="r">
              <a:spcBef>
                <a:spcPts val="75"/>
              </a:spcBef>
              <a:spcAft>
                <a:spcPts val="75"/>
              </a:spcAft>
            </a:pPr>
            <a:r>
              <a:rPr lang="ru-RU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</a:rPr>
              <a:t>Война — жесточе нету слова.</a:t>
            </a:r>
            <a:br>
              <a:rPr lang="ru-RU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</a:rPr>
              <a:t>Война — печальней нету слова.</a:t>
            </a:r>
            <a:endParaRPr lang="ru-RU" sz="1400" dirty="0">
              <a:ea typeface="Calibri"/>
              <a:cs typeface="Times New Roman"/>
            </a:endParaRPr>
          </a:p>
          <a:p>
            <a:pPr marL="47625" marR="47625" algn="r">
              <a:spcBef>
                <a:spcPts val="75"/>
              </a:spcBef>
              <a:spcAft>
                <a:spcPts val="75"/>
              </a:spcAft>
            </a:pPr>
            <a:r>
              <a:rPr lang="ru-RU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</a:rPr>
              <a:t>Война — святее нету слова</a:t>
            </a:r>
            <a:br>
              <a:rPr lang="ru-RU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</a:rPr>
              <a:t>В тоске и славе этих лет.</a:t>
            </a:r>
            <a:br>
              <a:rPr lang="ru-RU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</a:rPr>
              <a:t>И на устах у нас иного</a:t>
            </a:r>
            <a:br>
              <a:rPr lang="ru-RU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</a:rPr>
              <a:t>Ещё не может быть и нет.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spcAft>
                <a:spcPts val="1000"/>
              </a:spcAft>
            </a:pPr>
            <a:r>
              <a:rPr lang="ru-RU" kern="1800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</a:rPr>
              <a:t>Твардовского А. Т.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Война… Какое короткое слово, но сколько же вложено в него боли , страданий , слез, надежд и даже веры? Сколько покалеченных судеб, сколько неисполненных планов и разбитых желаний , сколько унесенных жизней. Больно осознавать, что в основном унесены жизни молодых, подающих надежд, ребят. </a:t>
            </a:r>
            <a:endParaRPr lang="ru-RU" sz="1400" dirty="0">
              <a:ea typeface="Calibri"/>
              <a:cs typeface="Times New Roman"/>
            </a:endParaRPr>
          </a:p>
          <a:p>
            <a:pPr indent="449580"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истории  было много  воин, но самая кровопролитная и жестокая –это ВОВ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49580">
              <a:spcAft>
                <a:spcPts val="1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 помнить об этой великой дате и никогда не забывать  какой ценой далась нам победа и все это ради нашего будущего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4410" y="228268"/>
            <a:ext cx="442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От редактора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2563"/>
            <a:ext cx="50683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Великая Отечественная война началась в 1941 г. в 4 часа утра.  Народ жил  спокойной, мирной жизнью. Звучали песни, слышен был смех, крик детей и радость взрослых. Ничего не предвещало беды. Но прозвучала душераздирающая речь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Ю.Левитана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 Все : и стар, и млад, и мужчины, и женщины. Все взяли в руки оружие, и пошли защищать свою Родину. Как – то так сложилось, что мужчины обязаны дать опору, спокойствие своему народу, но женщины - слабая половина человечества. Они должны создавать уют в доме, воспитывать достойных детей, а они – дети должны расти на радость родителям и всей Родине. Они должны получать образование и быть гордостью своей Отчизны. Но не во время войны.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57" y="352424"/>
            <a:ext cx="4205152" cy="5508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1977" y="6061166"/>
            <a:ext cx="282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Индира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Дзебоева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7класс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6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6" y="4920794"/>
            <a:ext cx="9026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7 мая в  нашей школе прошла линейка в честь празднования 73 годовщины  Великой Победы. Линейка была посвящена выходцам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с.Дзуарикау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погибшим на полях сражений. Ребята поименно вспомнили тех, кто не вернулся с той страшной войны, оставшись вечно молодыми.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Линейка завершилась жизнеутверждающей  песней «Солнечный круг», которую спели все вместе взявшись за руки. </a:t>
            </a:r>
            <a:endParaRPr lang="ru-RU" b="0" i="0" u="none" strike="noStrik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" y="1491794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82" y="1491794"/>
            <a:ext cx="4513217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28441" y="302513"/>
            <a:ext cx="5391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помним…</a:t>
            </a:r>
            <a:endParaRPr lang="ru-RU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03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30258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552" y="2406309"/>
            <a:ext cx="8710895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7 мая учителями истории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Кочиевой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Б.И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Кочиевой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Е.Х. были проведены лекции в 5-11 классах на тему «Вклад Осетии в Великую Победу». Лекции сопровождались  показом  презентации. Школьники узнали, что за период Великой Отечественной войны трудящиеся Северной Осетии  внесли огромный вклад в Победу над фашизмом. А сыны и дочери Северной Осетии сражались с врагом в составе практически всех видов вооруженных сил и родов войск. На митинге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г.Орджоникидзе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(ныне Владикавказ) 1 января 1943г. советский писатель-фронтовик П.А. Павленко сказал: « … слово «осетин» с уважением произносится на всех фронтах Отечественной войны, ибо осетины показали себя храбрыми и честными воинами»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0721" y="1319016"/>
            <a:ext cx="6117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гордимся…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2235" y="341701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помним…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95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4094" y="4063672"/>
            <a:ext cx="914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Стала традицией ежегодно, накануне Дня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Победы,возлагать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венок к памятнику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односельчанам,погибшим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фронтах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ВОВ.Вот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сейчас ,8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мая,учащимися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нашей школы был возложен венок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памятнику.Право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возложить венок было дано отличнице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учёбы,претендентке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золотую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медаль,ученице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11 класса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Битаровой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Анне и ученице 8 класса-чемпионке России по тяжелой атлетике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Келехсаевой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Мадине.На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мероприятии прозвучали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стихи,слова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благодарности и уважения за стойкое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мужество,за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немеркнувший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подвиг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героизм,которые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проявили наши односельчане во время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ВОВ.Память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односельчан,павших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свободу и независимость почтили минутой молчания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9" y="222069"/>
            <a:ext cx="4667795" cy="35008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54" y="222069"/>
            <a:ext cx="4268697" cy="35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3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2" y="-103970"/>
            <a:ext cx="4151958" cy="696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нашей суетливой жизни огромное место занимает великий праздник, который отмечается со слезами на глазах- это День Победы.  Он имеет огромное значение для нас. 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Ежегодно в школе этому празднику посвящается множество мероприятий. Среди них Единый классный час. Этот год не стал исключением. Ученики 5 класса просмотрели ролик, посвященный ВОВ. а также еще раз услышали имена тех героев, которые наравне со взрослыми защищали Родину от врага. </a:t>
            </a:r>
            <a:endParaRPr lang="ru-RU" sz="2000" b="0" i="0" u="none" strike="noStrik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5" y="156753"/>
            <a:ext cx="4754879" cy="3566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2"/>
          <a:stretch/>
        </p:blipFill>
        <p:spPr>
          <a:xfrm>
            <a:off x="4271554" y="3559627"/>
            <a:ext cx="4754879" cy="32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8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1" y="3995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 мая ,у подножия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села,у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памятника 7 братьев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Газдановых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всем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односельчанам,павшим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боях ВОВ прошла церемония возложения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венка.С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каждом годом все дальше и дальше от нас героические и трагические годы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ВОВ.Но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мы потомки тех, кто отдал жизни за наше сегодняшнее счастье должны помнить какою ценою завоёвана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победа.После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возложения венка прозвучали стихи,  слова благодарности и пожелания мирной жизни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земле.Здесь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также был установлен свободный микрофон, к которому подходил каждый желающий рассказать стихотворение или сказать слова благодарности тем, кто защитил наше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будущее.Память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павших в боях ВОВ односельчан был почтен минутой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молчания.Наш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долг- передать потомкам память о подвиге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мужестве,беззаветной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любви наших односельчан к своей маленькой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Осетии,своему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Отечеству.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4"/>
          <a:stretch/>
        </p:blipFill>
        <p:spPr>
          <a:xfrm>
            <a:off x="2031" y="24570"/>
            <a:ext cx="4009292" cy="3971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89" y="24570"/>
            <a:ext cx="5119300" cy="397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6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1" y="5264331"/>
            <a:ext cx="9141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спорткомплексе нашей школы18 и 19 мая  прошёл турнир по вольной борьбе среди юношей 2001-2004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г.рождения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Турнир посвящен памяти  героев Великой Отечественной войны  - семи  братьев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Газдановых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За звание сильнейшего в памятном турнире соревновались юные борцы-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вольники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(всего 260 участников). Среди них  гости из Южной Осетии и Краснодарского края.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/>
          <a:stretch/>
        </p:blipFill>
        <p:spPr>
          <a:xfrm>
            <a:off x="2031" y="300445"/>
            <a:ext cx="4689566" cy="4689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0445"/>
            <a:ext cx="4572000" cy="46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11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792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18</cp:revision>
  <dcterms:created xsi:type="dcterms:W3CDTF">2013-11-19T05:52:05Z</dcterms:created>
  <dcterms:modified xsi:type="dcterms:W3CDTF">2018-05-30T15:14:20Z</dcterms:modified>
</cp:coreProperties>
</file>